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72" r:id="rId6"/>
    <p:sldId id="273" r:id="rId7"/>
    <p:sldId id="258" r:id="rId8"/>
    <p:sldId id="259" r:id="rId9"/>
    <p:sldId id="260" r:id="rId10"/>
    <p:sldId id="261" r:id="rId11"/>
    <p:sldId id="274" r:id="rId12"/>
    <p:sldId id="262" r:id="rId13"/>
    <p:sldId id="275" r:id="rId14"/>
    <p:sldId id="276" r:id="rId15"/>
    <p:sldId id="277" r:id="rId16"/>
    <p:sldId id="278" r:id="rId17"/>
    <p:sldId id="279" r:id="rId18"/>
    <p:sldId id="263" r:id="rId19"/>
    <p:sldId id="264" r:id="rId20"/>
    <p:sldId id="265" r:id="rId21"/>
    <p:sldId id="266" r:id="rId22"/>
    <p:sldId id="267" r:id="rId23"/>
    <p:sldId id="268" r:id="rId24"/>
    <p:sldId id="269" r:id="rId25"/>
    <p:sldId id="270" r:id="rId2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2.xml"/><Relationship Id="rId7" Type="http://schemas.openxmlformats.org/officeDocument/2006/relationships/slide" Target="../slides/slide20.xml"/><Relationship Id="rId6" Type="http://schemas.openxmlformats.org/officeDocument/2006/relationships/slide" Target="../slides/slide18.xml"/><Relationship Id="rId5" Type="http://schemas.openxmlformats.org/officeDocument/2006/relationships/slide" Target="../slides/slide16.xml"/><Relationship Id="rId4" Type="http://schemas.openxmlformats.org/officeDocument/2006/relationships/slide" Target="../slides/slide6.xml"/><Relationship Id="rId3" Type="http://schemas.openxmlformats.org/officeDocument/2006/relationships/slide" Target="../slides/slide5.xml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4e3858257340b3c1#tid=67e671650d55a6000911205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322177db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9d49a69e7&amp;cid=9d49a69e7&amp;vtp=1">
            <a:hlinkClick r:id="rId3" action="ppaction://hlinksldjump"/>
          </p:cNvPr>
          <p:cNvSpPr/>
          <p:nvPr/>
        </p:nvSpPr>
        <p:spPr>
          <a:xfrm>
            <a:off x="437083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3cd878042&amp;cid=3cd878042&amp;vtp=1">
            <a:hlinkClick r:id="rId4" action="ppaction://hlinksldjump"/>
          </p:cNvPr>
          <p:cNvSpPr/>
          <p:nvPr/>
        </p:nvSpPr>
        <p:spPr>
          <a:xfrm>
            <a:off x="494690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53c6b18d7&amp;cid=53c6b18d7&amp;vtp=1">
            <a:hlinkClick r:id="rId5" action="ppaction://hlinksldjump"/>
          </p:cNvPr>
          <p:cNvSpPr/>
          <p:nvPr/>
        </p:nvSpPr>
        <p:spPr>
          <a:xfrm>
            <a:off x="552297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30d10ede7&amp;cid=30d10ede7&amp;vtp=1">
            <a:hlinkClick r:id="rId6" action="ppaction://hlinksldjump"/>
          </p:cNvPr>
          <p:cNvSpPr/>
          <p:nvPr/>
        </p:nvSpPr>
        <p:spPr>
          <a:xfrm>
            <a:off x="6099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dc1fdd9ea&amp;cid=dc1fdd9ea&amp;vtp=1">
            <a:hlinkClick r:id="rId7" action="ppaction://hlinksldjump"/>
          </p:cNvPr>
          <p:cNvSpPr/>
          <p:nvPr/>
        </p:nvSpPr>
        <p:spPr>
          <a:xfrm>
            <a:off x="6675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e8f00ea25&amp;cid=e8f00ea25&amp;vtp=1">
            <a:hlinkClick r:id="rId8" action="ppaction://hlinksldjump"/>
          </p:cNvPr>
          <p:cNvSpPr/>
          <p:nvPr/>
        </p:nvSpPr>
        <p:spPr>
          <a:xfrm>
            <a:off x="7242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322177db0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322177db0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课时评价作业（三）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*大战中的插曲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7_2#31f85571c?pid=b3f99683e&amp;color=0,0,0&amp;vtp=1&amp;bt=1&amp;bbb=1&amp;hb=1"/>
          <p:cNvSpPr/>
          <p:nvPr/>
        </p:nvSpPr>
        <p:spPr>
          <a:xfrm>
            <a:off x="496443" y="571505"/>
            <a:ext cx="10963656" cy="571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文本二：</a:t>
            </a:r>
            <a:endParaRPr lang="en-US" altLang="zh-CN" sz="2800" dirty="0"/>
          </a:p>
          <a:p>
            <a:pPr algn="l"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太行的松柏九州的樱</a:t>
            </a:r>
            <a:endParaRPr lang="en-US" altLang="zh-CN" sz="2800" dirty="0"/>
          </a:p>
          <a:p>
            <a:pPr algn="l"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姜维朴</a:t>
            </a:r>
            <a:endParaRPr lang="en-US" altLang="zh-CN" sz="2800" dirty="0"/>
          </a:p>
          <a:p>
            <a:pPr algn="l"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这里是百团大战的一个侧面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井陉煤矿一片火海浓烟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侵略者妄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想用疯狂的屠杀把人民征服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在血洗的土地上建立恐怖的强权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l"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炮火再猛也挡不住英勇的老三团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孩子的哭声却震动了战士的心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年轻的母亲已被夺走了生命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赶快抢救孤儿脱离危险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l"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不满周岁的妹妹得到中国母亲照看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四岁的姐姐却不吃不眠惊恐不安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怎样才能使幼小的心灵感到温暖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这件特殊的任务落到战士封奇书的面前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。</a:t>
            </a:r>
            <a:endParaRPr lang="en-US" altLang="zh-CN" sz="2800" dirty="0"/>
          </a:p>
          <a:p>
            <a:pPr algn="l" latinLnBrk="1">
              <a:lnSpc>
                <a:spcPts val="5000"/>
              </a:lnSpc>
            </a:pP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7_2#31f85571c?pid=b3f99683e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难怪十七岁的小封有些畏难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谁听说八路军战士当起日本儿童保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育员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语言不通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又不懂生活习惯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病倒了孩子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责任可怎么承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担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首长的叮咛使小封勇挑重担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小姑娘的哭声把战士的心震撼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管一句话也不相通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从那悲伤的目光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战士领会了万语千言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兴子啊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乖孩子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快擦干泪水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叔叔一定把你送到妈妈身边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喝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下这杯冲好的奶粉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老炊事班长还为你准备了早点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7_2#31f85571c?pid=b3f99683e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妈妈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一语触动了伤痛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小姑娘的哭声更难以收敛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首长和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同志们都来看望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会说日语的王干事好不容易把姑娘劝转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兴子啊兴子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请唱一支歌吧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让叔叔的心稍稍放宽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你看这美丽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的土地已经洒满了中华儿女的血泪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为什么又把日本人民的苦难增添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叔叔把河滩上的弹坑变成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大水库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叔叔捉来鱼儿和兴子游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玩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悲伤和恐惧从孩子心头慢慢消散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阵阵笑声响起在古月河畔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初升的朝阳多么明媚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遍地的野花向小姑娘点头召唤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叔叔帮你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捕一对蝴蝶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好带给小妹妹做个纪念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7_2#31f85571c?pid=b3f99683e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蝴蝶啊你可懂小姑娘的心愿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你快把女儿的笑声送到妈妈耳边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蝴蝶你还要告诉小妹妹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好心的叔叔会帮助我们团圆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这一夜小姑娘睡得十分香甜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她梦见八路叔叔领着爸爸妈妈和小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妹妹来到古月河边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叔叔在灯光下飞针走线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抢在秋风之前让姑娘换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上新衣衫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一身中国衣裳是这样可体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小姑娘心里更觉得温暖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低低地用日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语向叔叔问候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叔叔只顾把姑娘梳洗打扮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一日三餐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叔叔给姑娘端汤喂饭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在叔叔身边姑娘越觉得饭菜香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每等到姑娘把饭菜吃完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老炊事班长笑声朗朗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满面皱纹都舒展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7_2#31f85571c?pid=b3f99683e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眼看小姑娘恢复了健康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同志们都把小封夸赞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姑娘也好像明白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大家的心意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叔叔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叔叔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用中国话连声呼唤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为什么古月河今天分外明亮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为什么参天的杨树奏着欢快的乐章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为什么小姑娘的歌声那样动听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原来是叔叔带领她去把妹妹探望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小妹妹长得又白又胖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见了姐姐咿咿呀呀地拍着手掌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姐姐一遍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一遍地把妹妹亲吻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中国妈妈眼角止不住闪着泪光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太行山的初秋天高日朗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聂司令员凯旋把小姐妹探望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温暖的怀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香甜的梨汁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一对异国孤儿仿佛回到了父母身旁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7_2#31f85571c?pid=b3f99683e&amp;color=0,0,0&amp;vtp=1&amp;bt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山村早已夜阑人静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独有这里亮着灯光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伟大的胸怀波涛激荡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苍劲的笔锋写下盖世华章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司令员的信汇聚了千山万水的控诉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一副挑筐担起了多少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正义的力量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让那些罪恶的心在挑筐前战栗吧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而苦难的人民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太行山到九州岛却看到了无限的希望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巍巍的太行山啊请闪开你的山梁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让我们把远离的小姑娘再仔细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滚滚的滹沱河啊慢一点奔流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你那满含血泪的波涛可曾谱下这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友谊的篇章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algn="r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有删改）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8_1#53c6b18d7?pid=31f85571c&amp;color=0,0,0&amp;vtp=1&amp;bt=1&amp;bbb=1&amp;hb=1"/>
          <p:cNvSpPr/>
          <p:nvPr/>
        </p:nvSpPr>
        <p:spPr>
          <a:xfrm>
            <a:off x="612648" y="466344"/>
            <a:ext cx="10963656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下列对文本相关内容和艺术特色的鉴赏，正确的一项是（3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 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9_1#53c6b18d7.bracket?pid=31f85571c&amp;color=0,0,0&amp;vpa=2&amp;vtp=1"/>
          <p:cNvSpPr/>
          <p:nvPr/>
        </p:nvSpPr>
        <p:spPr>
          <a:xfrm>
            <a:off x="11024267" y="466344"/>
            <a:ext cx="515938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8_2#53c6b18d7.choices?pid=31f85571c&amp;color=0,0,0&amp;vtp=1&amp;bbb=1&amp;hb=1"/>
          <p:cNvSpPr/>
          <p:nvPr/>
        </p:nvSpPr>
        <p:spPr>
          <a:xfrm>
            <a:off x="612648" y="1037474"/>
            <a:ext cx="10963656" cy="5257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文本一用质朴平实的语言回忆过去，用第三人称的方式叙述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流露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出作者理性又真诚的感情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文本一中聂荣臻将军照料孤女，给孩子找哺乳期的妇女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拿来梨子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给孩子吃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、用小勺喂孩子稀饭等细节，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表现了聂荣臻将军的深明大义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宽广胸怀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文本二中兴子从难以收敛地哭泣到睡得十分香甜的转变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表明兴子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内心从恐惧和悲伤到感恩的心理变化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文本二中看着姐姐亲吻妹妹，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中国妈妈眼角止不住闪着泪光的一幕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表现了战争苦难中亲情和人性的美好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0_1#53c6b18d7?pid=31f85571c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A项，“第三人称”错误，应为“第一人称”。B项，“深明大义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宽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广胸怀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”错误，这些细节表现了聂荣臻将军细心慈爱、和善亲切。C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感恩”错误，此时的兴子在叔叔的爱护下，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从恐惧和悲伤中走出来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在温情中安心入睡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。“感恩”属于过度解读，也不符合孩子的心理特征。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1_1#30d10ede7?pid=31f85571c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下列对文本相关内容和艺术特色的分析鉴赏，不正确的一项是（3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2_1#30d10ede7.bracket?pid=31f85571c&amp;color=0,0,0&amp;vpa=3&amp;vtp=1"/>
          <p:cNvSpPr/>
          <p:nvPr/>
        </p:nvSpPr>
        <p:spPr>
          <a:xfrm>
            <a:off x="889666" y="1123320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4_BD.11_2#30d10ede7.choices?pid=31f85571c&amp;color=0,0,0&amp;vtp=1&amp;bbb=1&amp;hb=1"/>
          <p:cNvSpPr/>
          <p:nvPr/>
        </p:nvSpPr>
        <p:spPr>
          <a:xfrm>
            <a:off x="612648" y="180665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文本二“火海浓烟”和“天高日朗”前后对比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表现日本侵华战争给人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民带来深重的苦难和八路军取得胜利后人民的欢乐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这样的景物描写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在文本一和文本二中还有不少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文本二中“兴子啊”“蝴蝶啊”“太行山啊”等“啊”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带有强烈的呼告色彩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不仅体现作者对中国崇高人道主义的热烈颂扬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也自然而然把读者带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入充满温情的氛围中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30d10ede7.choices?pid=31f85571c&amp;color=0,0,0&amp;mp=1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文本二用简约的字句叙述故事，增添细节描写；同时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作者也抒发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了热烈的情感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，在关键之处喊出高昂的主题语句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让读者充分感受到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正义的力量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文本二标题中的“松柏”和“樱”带有浓厚的象征意味。“松柏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象征着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以聂荣臻为代表的高尚的八路军将士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则象征着纯真美好的日本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小姑娘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。二者并立，美感交互，意蕴深长。</a:t>
            </a:r>
            <a:endParaRPr lang="en-US" altLang="zh-CN" sz="2800" dirty="0"/>
          </a:p>
        </p:txBody>
      </p:sp>
      <p:sp>
        <p:nvSpPr>
          <p:cNvPr id="3" name="QC_4_AS.14_1#30d10ede7?pid=31f85571c&amp;color=0,0,0&amp;vtp=1&amp;bbb=1&amp;hb=1"/>
          <p:cNvSpPr/>
          <p:nvPr/>
        </p:nvSpPr>
        <p:spPr>
          <a:xfrm>
            <a:off x="612648" y="4372054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A项，“这样的景物描写”重点指的是运用对比的景物描写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文本一中没有出现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，文本二中运用对比的景物描写也不多。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8672708d?pid=322177db0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M_3_BD.1_1#a6668dc02?pid=08672708d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对于抗战历史问题上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人们通常的进入角度是受难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尸体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暴行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轰炸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国家记忆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我惊讶地发现人们在苦难中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微笑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愁眉苦脸是一种态度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笑容满面也是一种态度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国家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记忆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一书中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微笑充斥在许多画面中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那是什么年代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雨季的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乌云像轰炸机一样不散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到处是炮火硝烟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餐桌旁边随时有人死去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但人们在微笑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0_1#dc1fdd9ea?sp=1&amp;pid=31f85571c&amp;color=0,0,0&amp;vtp=1&amp;bt=1&amp;bbb=1&amp;hb=1&amp;hltap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简要分析文本二的语言特色。（4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1_1#dc1fdd9ea?sp=1&amp;pid=31f85571c&amp;color=0,0,0&amp;vtp=1&amp;bt=1&amp;bbb=1&amp;hb=1&amp;hla=1"/>
          <p:cNvSpPr/>
          <p:nvPr/>
        </p:nvSpPr>
        <p:spPr>
          <a:xfrm>
            <a:off x="612648" y="109538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音韵和谐，节奏感强，朗朗上口。②多处“啊”的使用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具有呼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告色彩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，情感饱满。③文中多使用整句，句式整齐，长于抒情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了对日本小姑娘的关爱和对将士们的钦佩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。④拟人手法的使用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“蝴蝶”“太行山”等深情讲述将士们对日本小姑娘的无限关爱。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问手法的使用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，对明亮的古月河等的问答引人思考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也使文章变化有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波澜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。（每点1分，答出4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点得满分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16_1#dc1fdd9ea?pid=31f85571c&amp;color=0,0,0&amp;vtp=1&amp;bt=1&amp;bbb=1&amp;hb=1"/>
          <p:cNvSpPr/>
          <p:nvPr/>
        </p:nvSpPr>
        <p:spPr>
          <a:xfrm>
            <a:off x="612648" y="468000"/>
            <a:ext cx="10963656" cy="5727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分析文本二每一句话尾字，如“烟”“权”“弦”等可知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全文音韵和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，节奏感强，朗朗上口。“兴子啊”“蝴蝶啊”“太行山啊”等“啊”字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带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有强烈的呼告色彩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，情感饱满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不仅体现作者对中国崇高人道主义的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热烈颂扬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，也自然而然地把读者带入充满温情的氛围中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文本二大量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使用整句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，节奏鲜明，音调和谐，增强了感染力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表达了对日本小姑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娘的关爱和对将士们的钦佩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。运用拟人手法，如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蝴蝶啊你可懂小姑娘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的心愿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蝴蝶你还要告诉小妹妹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巍巍的太行山啊请闪开你的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山梁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”，作者深情地向蝴蝶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太行山讲述将士们对日本小姑娘的无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限关爱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。“为什么古月河今天分外明亮？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啊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原来是叔叔带领她去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把妹妹探望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”这句话有问有答，是典型的设问句，引人思考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使文章变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化有波澜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0_1#e8f00ea25?sp=1&amp;pid=31f85571c&amp;color=0,0,0&amp;vtp=1&amp;bt=1&amp;bbb=1&amp;hb=1&amp;hltap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文本二保留了文本一喂饭的真实细节，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也虚构了文本一中没有的捉鱼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捕蝴蝶的细节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，请分析作者这样处理的用意。（6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1_1#e8f00ea25?sp=1&amp;pid=31f85571c&amp;color=0,0,0&amp;vtp=1&amp;bt=1&amp;bbb=1&amp;hb=1&amp;hla=1"/>
          <p:cNvSpPr/>
          <p:nvPr/>
        </p:nvSpPr>
        <p:spPr>
          <a:xfrm>
            <a:off x="612648" y="1726951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从真实细节角度分析：文本二根据真实事件改编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选取有代表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性的真实事件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——喂饭，不仅体现了对回忆录真实性特征的尊重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体现了文学作品源于生活的艺术创作原则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从虚构细节角度分析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增加了虚构的捉鱼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、捕蝴蝶的细节，表现了善良、细致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耐心的八路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军战士封奇书的形象和天真可爱的日本小姑娘的形象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从真实和虚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构结合的角度分析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：对给小姑娘喂饭的物质层面和捉鱼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捕蝴蝶的精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神层面的双重关照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，深化了人道主义关怀的主题。（每点2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18_1#e8f00ea25?pid=31f85571c&amp;color=0,0,0&amp;vtp=1&amp;bt=1&amp;bbb=1&amp;hb=1"/>
          <p:cNvSpPr/>
          <p:nvPr/>
        </p:nvSpPr>
        <p:spPr>
          <a:xfrm>
            <a:off x="612648" y="468000"/>
            <a:ext cx="10963656" cy="584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文本二属于文学性作品，“一日三餐，叔叔给姑娘端汤喂饭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叔叔身边姑娘越觉得饭菜香甜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表现了八路军战士精心照顾日本小姑娘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这是一种生活细节的描写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体现了文学作品源于生活的艺术创作原则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所以文本二保留了文本一喂饭的真实细节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叔叔捉来鱼儿和兴子游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玩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”“叔叔帮你捕一对蝴蝶，好带给小妹妹做个纪念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给小姑娘捉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鱼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、捕蝴蝶，这样的细节属于艺术的虚构，从文学作品的角度看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当的艺术虚构有助于表现人物形象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、表达主题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文学作品既要有生活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的真实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，也要有艺术的虚构，这样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才能从物质和精神层面表现八路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军战士对日本小姑娘无微不至的关爱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这种人道主义关怀超越了民族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6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给战争涂抹上一层温暖而亮丽的色彩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，深化了作品的主题。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1#a6668dc02?pid=08672708d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封面是一位暗含笑容的士兵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他刚刚笑过或者就要微笑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在枪林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弹雨的战争环境中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怎么可以笑呢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我以为大约只是强调一下战士在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面对死亡时的从容自若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我试图把这本书中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面带微笑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的图片找出来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结果发现我错了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我应当把没有笑容的图片找出来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因为它们太少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我不得不说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微笑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国家记忆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中的普遍表情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编者在第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页忍不住用了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面带微笑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全体在笑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17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，18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个孩子在笑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全体在笑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137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全体在笑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245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27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看得清表情的有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个人在微笑着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324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全体在笑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330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，7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个人一齐笑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338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，5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个人在笑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_1#a6668dc02?pid=08672708d&amp;color=0,0,0&amp;vtp=1&amp;bbb=1&amp;hb=1"/>
          <p:cNvSpPr/>
          <p:nvPr/>
        </p:nvSpPr>
        <p:spPr>
          <a:xfrm>
            <a:off x="612648" y="468000"/>
            <a:ext cx="10963656" cy="261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00"/>
              </a:lnSpc>
            </a:pPr>
            <a:endParaRPr lang="en-US" altLang="zh-CN" sz="100" b="0" i="0" spc="-990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339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继续笑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343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位女士在笑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396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笑得非常灿烂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397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笑得满幅都是牙齿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冒着敌人的炮火前进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一章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笑容也频频出现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579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一位伤兵在微笑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人们似乎在嘲笑那个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没有笑容的战争魔鬼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或许是一种微笑的反讽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_1#9d49a69e7?sp=1&amp;pid=a6668dc02&amp;color=0,0,0&amp;vtp=1&amp;bt=1&amp;bbb=1&amp;hb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第一段中有三处表述不当，请指出其序号并进行修改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使语言表达准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确流畅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，逻辑严密。不得改变原意。（3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2800" i="0" spc="-5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</a:t>
            </a:r>
            <a:endParaRPr lang="en-US" altLang="zh-CN" sz="2800" i="0" spc="-5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pc="-5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spc="-50" dirty="0"/>
          </a:p>
        </p:txBody>
      </p:sp>
      <p:sp>
        <p:nvSpPr>
          <p:cNvPr id="3" name="QB_4_AN.3_1#9d49a69e7.blank?pid=a6668dc02&amp;color=0,0,0&amp;vpa=1&amp;vtp=1&amp;bbb=1&amp;hb=1"/>
          <p:cNvSpPr/>
          <p:nvPr/>
        </p:nvSpPr>
        <p:spPr>
          <a:xfrm>
            <a:off x="612648" y="1732920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，删除“问题上”。④，将“充斥”改为“洋溢”。⑥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雨季的乌云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”与“轰炸机”换位置。（每处1分；指出序号但修改不正确，不得分）</a:t>
            </a:r>
            <a:endParaRPr lang="en-US" altLang="zh-CN" sz="2800" dirty="0"/>
          </a:p>
        </p:txBody>
      </p:sp>
      <p:sp>
        <p:nvSpPr>
          <p:cNvPr id="4" name="QB_4_AS.4_1#9d49a69e7?pid=a6668dc02&amp;color=0,0,0&amp;vtp=1&amp;bbb=1&amp;hb=1"/>
          <p:cNvSpPr/>
          <p:nvPr/>
        </p:nvSpPr>
        <p:spPr>
          <a:xfrm>
            <a:off x="612648" y="3089354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①，成分赘余，“对于抗战历史问题上”后面的“问题上”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多余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，褒贬不当，“充斥”与前后语境不协调，不合情感语境，可将“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充斥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改为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“洋溢”。⑥，本体、喻体颠倒，应将本体和喻体换位置。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0_1#3cd878042?sp=1&amp;pid=a6668dc02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第三段运用了什么手法来表现《国家记忆》中人们的笑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请指出并分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析其表达效果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21_1#3cd878042?sp=1&amp;pid=a6668dc02&amp;color=0,0,0&amp;vtp=1&amp;bt=1&amp;bbb=1&amp;hb=1&amp;hla=1"/>
          <p:cNvSpPr/>
          <p:nvPr/>
        </p:nvSpPr>
        <p:spPr>
          <a:xfrm>
            <a:off x="612648" y="173546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第三段采用铺陈手法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，大量铺排了书中各页码里人们的“笑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“面带微笑”是《国家记忆》一书中的普遍表情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体现了人们在面对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苦难和死亡时的乐观精神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，具有感染力。（手法2分，表达效果2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6_1#3cd878042?pid=a6668dc02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由“第6页，全体在笑”“第17页，18个孩子在笑”“第15页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全体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”等可知，第三段采用铺陈手法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大量铺排了书中各页码里人们的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笑”。由第一段“而在《国家记忆》中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我惊讶地发现人们在苦难中微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”，第二段“我不得不说，微笑，是《国家记忆》中的普遍表情”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第三段大量铺排书中各页码里人们的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“笑”，是为了强调“面带微笑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国家记忆》一书中的普遍表情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体现了人们在面对苦难和死亡时的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乐观精神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，具有感染力。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3f99683e?pid=322177db0&amp;color=0,173,163&amp;vtp=1&amp;bt=1&amp;bbb=1"/>
          <p:cNvSpPr/>
          <p:nvPr/>
        </p:nvSpPr>
        <p:spPr>
          <a:xfrm>
            <a:off x="612648" y="466345"/>
            <a:ext cx="10963656" cy="72174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5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7_1#31f85571c?pid=b3f99683e&amp;color=0,0,0&amp;vtp=1&amp;bbb=1&amp;hb=1"/>
          <p:cNvSpPr/>
          <p:nvPr/>
        </p:nvSpPr>
        <p:spPr>
          <a:xfrm>
            <a:off x="612648" y="1162003"/>
            <a:ext cx="10963656" cy="508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（2024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山东枣庄联考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文本一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algn="ctr"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大战中的插曲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（节选）</a:t>
            </a:r>
            <a:endParaRPr lang="en-US" altLang="zh-CN" sz="2800" dirty="0"/>
          </a:p>
          <a:p>
            <a:pPr algn="ctr"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聂荣臻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半天工夫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部队就派人把两个孩子送到了我的指挥所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我先抱起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那个受伤的婴儿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看到伤口包扎得很好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孩子安详地睡着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我嘱咐医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生和警卫员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好好护理这个孩子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看看附近村里有没有正在哺乳期的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妇女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赶快给孩子喂喂奶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那个稍大些的孩子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很讨人喜欢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我牵着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7_1#31f85571c?pid=b3f99683e&amp;color=0,0,0&amp;vtp=1&amp;bbb=1&amp;hb=1"/>
          <p:cNvSpPr/>
          <p:nvPr/>
        </p:nvSpPr>
        <p:spPr>
          <a:xfrm>
            <a:off x="612648" y="468000"/>
            <a:ext cx="10963656" cy="596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她的手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拿来梨子给她吃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小孩子还挺有意思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开始不肯吃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我用水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把梨冲洗了以后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她才接了过去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把两个孩子安顿下来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我让炊事员做了一盆稀饭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把那个稍大些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的孩子拉在怀里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用小勺喂她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孩子就显得不那么拘束了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我问她叫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什么名字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嗯嗯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地回答着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翻译在旁边说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她说叫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兴子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我听这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个名字差不多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像日本女孩子的名字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日本的女子很多都叫什么子什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么子的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这个小姑娘叫美穗子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1980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年来我国探望的时候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对我说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在日本话中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兴子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的发音和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死了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的发音相近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当时她很小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问她叫什么名字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她不知道怎么回答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只知道说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妈妈死了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翻译就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7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由此认为她叫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兴子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5874</Words>
  <Application>WPS 演示</Application>
  <PresentationFormat>宽屏</PresentationFormat>
  <Paragraphs>242</Paragraphs>
  <Slides>23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5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4</cp:revision>
  <dcterms:created xsi:type="dcterms:W3CDTF">2025-03-28T12:48:00Z</dcterms:created>
  <dcterms:modified xsi:type="dcterms:W3CDTF">2025-09-03T02:37:09Z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45DD0B7145AE4850BDF835CAA34C095C_12</vt:lpwstr>
  </property>
  <property fmtid="{D5CDD505-2E9C-101B-9397-08002B2CF9AE}" pid="3" name="KSOProductBuildVer">
    <vt:lpwstr>2052-12.1.0.22529</vt:lpwstr>
  </property>
</Properties>
</file>